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10.xml"/>
  <Override ContentType="application/vnd.openxmlformats-officedocument.presentationml.comments+xml" PartName="/ppt/comments/comment8.xml"/>
  <Override ContentType="application/vnd.openxmlformats-officedocument.presentationml.comments+xml" PartName="/ppt/comments/comment6.xml"/>
  <Override ContentType="application/vnd.openxmlformats-officedocument.presentationml.comments+xml" PartName="/ppt/comments/comment3.xml"/>
  <Override ContentType="application/vnd.openxmlformats-officedocument.presentationml.comments+xml" PartName="/ppt/comments/comment15.xml"/>
  <Override ContentType="application/vnd.openxmlformats-officedocument.presentationml.comments+xml" PartName="/ppt/comments/comment13.xml"/>
  <Override ContentType="application/vnd.openxmlformats-officedocument.presentationml.comments+xml" PartName="/ppt/comments/comment16.xml"/>
  <Override ContentType="application/vnd.openxmlformats-officedocument.presentationml.comments+xml" PartName="/ppt/comments/comment1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7.xml"/>
  <Override ContentType="application/vnd.openxmlformats-officedocument.presentationml.comments+xml" PartName="/ppt/comments/comment4.xml"/>
  <Override ContentType="application/vnd.openxmlformats-officedocument.presentationml.comments+xml" PartName="/ppt/comments/comment9.xml"/>
  <Override ContentType="application/vnd.openxmlformats-officedocument.presentationml.comments+xml" PartName="/ppt/comments/comment12.xml"/>
  <Override ContentType="application/vnd.openxmlformats-officedocument.presentationml.comments+xml" PartName="/ppt/comments/comment1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embeddedFontLst>
    <p:embeddedFont>
      <p:font typeface="Robo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iF4Gigv6emBNarrvavS/L17X3aE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8" name="Edición - Dirección Provincial de Comunicació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slide" Target="slides/slide20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6-08T17:25:51.633">
    <p:pos x="0" y="1065"/>
    <p:text>foto 1 
https://drive.google.com/file/d/1KmbvYVcMtp281ZUh2eiu_lQLmHv1vPSa/view?usp=sharing
foto 2 
https://drive.google.com/file/d/1OWYrWw1vpmWVKRyqgtL7P4B_hRNAtXmD/view?usp=sharing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SE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0" dt="2026-06-08T17:47:23.069">
    <p:pos x="0" y="981"/>
    <p:text>foto 1
https://drive.google.com/file/d/1K1-ICT40S1yCQ_pruyQyrt37K4-4ih_J/view?usp=sharing
foto 2
https://drive.google.com/file/d/1zG1UDetD-ecLHW3GEzQeVcfoBpJUSBbI/view?usp=sharing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Tg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1" dt="2026-06-08T17:48:10.765">
    <p:pos x="355" y="1537"/>
    <p:text>foto 1
https://drive.google.com/file/d/1BvnlY0ZFnqjlf2e5cWl8_py8dSMaiR9o/view?usp=sharing
foto 2
https://drive.google.com/file/d/12XkAaCuPGQSOUt_RsRY5qxfqcxvZfokD/view?usp=sharing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9Z1E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2" dt="2026-06-08T17:48:58.869">
    <p:pos x="458" y="1462"/>
    <p:text>foto 1
https://drive.google.com/file/d/159vOPS4tAtgQopQlr-AduijpBizIDTwS/view?usp=sharing
foto 2
https://drive.google.com/file/d/1SLA6CCQELU3clgcl5BmeZ0FhfEJVScK4/view?usp=sharing
foto 3
https://drive.google.com/file/d/1-RLki-htXl8y-rtbtCaloVANObZxOzt6/view?usp=sharing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9Z1I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3" dt="2026-06-08T17:49:20.498">
    <p:pos x="1402" y="1150"/>
    <p:text>foto
https://drive.google.com/file/d/1Qp-DGK03RBpFRB3X1iB7wdVDzPJi765r/view?usp=sharing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9Z1M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4" dt="2026-06-08T17:50:01.587">
    <p:pos x="621" y="1238"/>
    <p:text>foto 1
https://drive.google.com/file/d/1qTvKOr-Xrg3i_ogYDte8EKbIlqli8D7K/view?usp=sharing
foto 2
https://drive.google.com/file/d/1gst8O6ZX3yg2ePSc4U_Inmjm0pvpeqm2/view?usp=sharing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9Z1Q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5" dt="2026-06-08T17:52:05.969">
    <p:pos x="1921" y="1150"/>
    <p:text>foto
https://drive.google.com/file/d/1DZydD7gnho8B4hfrbz9CEQUVSfIYvjLM/view?usp=sharing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9Z1U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6" dt="2026-06-05T18:58:37.617">
    <p:pos x="1403" y="1150"/>
    <p:text>A diseño, habría que desenfocar un poco más las caras de los niños que aparecen o ver de que manera tal vez desenfocar a los niños sin que se pierda que hay siluetas de estudiantes....(ver de qué manera queda mejor)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8gw6bvI"/>
      </p:ext>
    </p:extLst>
  </p:cm>
  <p:cm authorId="0" idx="17" dt="2026-06-05T18:58:37.617">
    <p:pos x="1403" y="1150"/>
    <p:text>Agregar al final la leyenda:
Las imágenes que se utilizan en este material pertenecen al Archivo de la DGCyE.</p:text>
    <p:extLst>
      <p:ext uri="{C676402C-5697-4E1C-873F-D02D1690AC5C}">
        <p15:threadingInfo timeZoneBias="0">
          <p15:parentCm authorId="0" idx="16"/>
        </p15:threadingInfo>
      </p:ext>
      <p:ext uri="http://customooxmlschemas.google.com/">
        <go:slidesCustomData xmlns:go="http://customooxmlschemas.google.com/" commentPostId="AAAB8g2wiF4"/>
      </p:ext>
    </p:extLst>
  </p:cm>
  <p:cm authorId="0" idx="18" dt="2026-06-08T17:52:24.364">
    <p:pos x="1403" y="1250"/>
    <p:text>foto
https://drive.google.com/file/d/10TbJQ7t5OywKwx7VQsQEgOjfGmQdJjkQ/view?usp=sharing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9Z1Y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6-06-08T17:26:34.500">
    <p:pos x="528" y="503"/>
    <p:text>foto 1
https://drive.google.com/file/d/1cdoOF4I-n9uB3KBYPkgXvxk2-rrKvifO/view?usp=sharing
foto 2
https://drive.google.com/file/d/1rQFrLjevHfU60zbDnLdfuEYlvg-e5UAM/view?usp=sharing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SI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6-06-08T17:27:44.695">
    <p:pos x="121" y="790"/>
    <p:text>foto 1
https://drive.google.com/file/d/1Qe-bmsezcV5x1Hq7NKmTTel2Mn--j0vR/view?usp=sharing
foto 2
https://drive.google.com/file/d/1pR_89d7j6_Cna2ie3HJnjp8uZ-bH9RIV/view?usp=sharing
foto 3
https://drive.google.com/file/d/1JvGkKWvDQ5N-dhIDv47fBKD069nP-Swt/view?usp=sharing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SM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6-06-08T17:34:51.001">
    <p:pos x="186" y="965"/>
    <p:text>foto 1
https://drive.google.com/file/d/1jZb-uAp1cm2CAolLzSfUbSA21chBmuvD/view?usp=sharing
foto 2
https://drive.google.com/file/d/1pSLvCBuAHMmpWu8IT6S-p124_Cd3i4EY/view?usp=sharing
foto 3
https://drive.google.com/file/d/1a0F1_l34ieS5K5mydTWuZ79gxYMdMHnA/view?usp=sharing
foto 4
https://drive.google.com/file/d/1-A8XX3ItXEzcQbE_qzaED7gpXueKOcxA/view?usp=sharing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SQ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6-06-08T17:35:31.840">
    <p:pos x="371" y="1300"/>
    <p:text>foto 1
https://drive.google.com/file/d/1jS0Mn_6wrxp2rWoZkHreCkToQc3y_NJA/view?usp=sharing
foto 2
https://drive.google.com/file/d/14ggAZB-5Pwxbyxvo239RyRLw1AvuhpAq/view?usp=sharing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SU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6" dt="2026-06-08T17:44:23.268">
    <p:pos x="1403" y="1150"/>
    <p:text>foto 
https://drive.google.com/file/d/1925AQNY_3JkvVzPqv3NT54eXelQDCuQA/view?usp=sharing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So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7" dt="2026-06-08T17:45:42.198">
    <p:pos x="610" y="1122"/>
    <p:text>foto 1
foto 2
https://drive.google.com/file/d/1sk-06yh-JJxrDudDCrsowy9ZiRqLp60S/view?usp=sharing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S4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8" dt="2026-06-08T17:45:59.075">
    <p:pos x="794" y="1150"/>
    <p:text>foto
https://drive.google.com/file/d/13v-UFq5-QSFshuGYOZ1-7rM3DQJPYKJN/view?usp=sharing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TI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9" dt="2026-06-08T17:46:50.774">
    <p:pos x="76" y="574"/>
    <p:text>foto 1
https://drive.google.com/file/d/126sI7nSUO_SfVbskgw7ma-M4dDrksxCs/view?usp=sharing
foto 2
https://drive.google.com/file/d/1t9pvlHvz1PBxsS0Uv457wQ0-RiZ66CAG/view?usp=sharing
foto 3
https://drive.google.com/file/d/1LT1PG7Sq4kvbTnK51MxoVJP3I4E1WP0m/view?usp=sharing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_No7ATU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8.xml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9.xml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10.xml"/><Relationship Id="rId4" Type="http://schemas.openxmlformats.org/officeDocument/2006/relationships/image" Target="../media/image28.jp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11.xml"/><Relationship Id="rId4" Type="http://schemas.openxmlformats.org/officeDocument/2006/relationships/image" Target="../media/image30.jpg"/><Relationship Id="rId5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12.xml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13.xml"/><Relationship Id="rId4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14.xml"/><Relationship Id="rId4" Type="http://schemas.openxmlformats.org/officeDocument/2006/relationships/image" Target="../media/image25.jpg"/><Relationship Id="rId5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omments" Target="../comments/comment15.xml"/><Relationship Id="rId4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comments" Target="../comments/comment16.xml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3.jp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2.xml"/><Relationship Id="rId4" Type="http://schemas.openxmlformats.org/officeDocument/2006/relationships/image" Target="../media/image1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3.xml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4.xml"/><Relationship Id="rId4" Type="http://schemas.openxmlformats.org/officeDocument/2006/relationships/image" Target="../media/image5.jpg"/><Relationship Id="rId5" Type="http://schemas.openxmlformats.org/officeDocument/2006/relationships/image" Target="../media/image16.jpg"/><Relationship Id="rId6" Type="http://schemas.openxmlformats.org/officeDocument/2006/relationships/image" Target="../media/image4.jpg"/><Relationship Id="rId7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5.xml"/><Relationship Id="rId4" Type="http://schemas.openxmlformats.org/officeDocument/2006/relationships/image" Target="../media/image12.jpg"/><Relationship Id="rId5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6.xml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7.xml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 La diversidad de escuelas  en la provincia de Buenos Aires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Escuela Primaria N° 22 Ricardo Güiraldes de General Paz</a:t>
            </a:r>
            <a:endParaRPr/>
          </a:p>
        </p:txBody>
      </p:sp>
      <p:pic>
        <p:nvPicPr>
          <p:cNvPr id="147" name="Google Shape;147;p1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1180" y="1825625"/>
            <a:ext cx="966964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Escuela Hogar Evita </a:t>
            </a:r>
            <a:br>
              <a:rPr lang="es-ES"/>
            </a:br>
            <a:endParaRPr/>
          </a:p>
        </p:txBody>
      </p:sp>
      <p:pic>
        <p:nvPicPr>
          <p:cNvPr id="153" name="Google Shape;153;p1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779" y="2328413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9563" y="365125"/>
            <a:ext cx="4790630" cy="539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994" y="912415"/>
            <a:ext cx="1897366" cy="2532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>
            <p:ph type="title"/>
          </p:nvPr>
        </p:nvSpPr>
        <p:spPr>
          <a:xfrm>
            <a:off x="838200" y="365125"/>
            <a:ext cx="10515600" cy="11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Polo educativo </a:t>
            </a:r>
            <a:r>
              <a:rPr lang="es-ES"/>
              <a:t>de Pilar. Escuela Primaria N° 50</a:t>
            </a:r>
            <a:endParaRPr/>
          </a:p>
        </p:txBody>
      </p:sp>
      <p:pic>
        <p:nvPicPr>
          <p:cNvPr id="161" name="Google Shape;161;p1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8473" y="2578232"/>
            <a:ext cx="5208051" cy="346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558879"/>
            <a:ext cx="6363588" cy="4706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221" y="2441087"/>
            <a:ext cx="6544311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5318" y="2743200"/>
            <a:ext cx="5983682" cy="39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Escuela Normal Superior Florentino Ameghino de Luján- ISFD N°141</a:t>
            </a:r>
            <a:endParaRPr/>
          </a:p>
        </p:txBody>
      </p:sp>
      <p:pic>
        <p:nvPicPr>
          <p:cNvPr id="174" name="Google Shape;174;p1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297" y="2321963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297" y="4113700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3800" y="2077183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/>
          <p:nvPr>
            <p:ph type="title"/>
          </p:nvPr>
        </p:nvSpPr>
        <p:spPr>
          <a:xfrm>
            <a:off x="549675" y="3540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Escuela Primaria N° 2 Serafín Dávila de </a:t>
            </a:r>
            <a:r>
              <a:rPr lang="es-ES"/>
              <a:t>San Clemente del Tuyú</a:t>
            </a:r>
            <a:br>
              <a:rPr lang="es-ES"/>
            </a:br>
            <a:endParaRPr/>
          </a:p>
        </p:txBody>
      </p:sp>
      <p:pic>
        <p:nvPicPr>
          <p:cNvPr id="182" name="Google Shape;182;p1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6262" y="1825625"/>
            <a:ext cx="7739476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6877" y="2671274"/>
            <a:ext cx="5231688" cy="294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6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5986" y="1966302"/>
            <a:ext cx="244762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6262" y="1825625"/>
            <a:ext cx="7739476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/>
          <p:nvPr>
            <p:ph type="title"/>
          </p:nvPr>
        </p:nvSpPr>
        <p:spPr>
          <a:xfrm>
            <a:off x="838200" y="365125"/>
            <a:ext cx="105156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No hay ninguna descripción de la foto disponible." id="199" name="Google Shape;1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552" y="1824159"/>
            <a:ext cx="4794494" cy="3595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 hay ninguna descripción de la foto disponible." id="200" name="Google Shape;200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1897" y="1825625"/>
            <a:ext cx="5363077" cy="253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92"/>
              <a:buFont typeface="Calibri"/>
              <a:buNone/>
            </a:pPr>
            <a:r>
              <a:rPr lang="es-ES"/>
              <a:t>Galera de la Mensajería Central de Serafín Dávila</a:t>
            </a:r>
            <a:endParaRPr sz="1300"/>
          </a:p>
        </p:txBody>
      </p:sp>
      <p:pic>
        <p:nvPicPr>
          <p:cNvPr descr="https://www.gba.gob.ar/sites/default/files/noticiascultura/galerias/imagenes/dolores_lavalle.jpg" id="206" name="Google Shape;206;p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0063" y="1825625"/>
            <a:ext cx="6091873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 sz="480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Algunas escuelas rurales de la Provincia</a:t>
            </a:r>
            <a:r>
              <a:rPr lang="es-ES" sz="48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s-ES"/>
            </a:br>
            <a:endParaRPr/>
          </a:p>
        </p:txBody>
      </p:sp>
      <p:sp>
        <p:nvSpPr>
          <p:cNvPr id="91" name="Google Shape;91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Estudiantes de una escuela bonaerense</a:t>
            </a:r>
            <a:endParaRPr/>
          </a:p>
        </p:txBody>
      </p:sp>
      <p:pic>
        <p:nvPicPr>
          <p:cNvPr id="212" name="Google Shape;212;p2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8144" y="1825625"/>
            <a:ext cx="7735712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ESCUELA PRIMARIA N° 9 Sargento Cabral</a:t>
            </a:r>
            <a:endParaRPr/>
          </a:p>
        </p:txBody>
      </p:sp>
      <p:pic>
        <p:nvPicPr>
          <p:cNvPr id="97" name="Google Shape;97;p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1" y="1690688"/>
            <a:ext cx="7729350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690688"/>
            <a:ext cx="6523285" cy="4352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6573" y="1434426"/>
            <a:ext cx="3540370" cy="531055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>
            <p:ph type="title"/>
          </p:nvPr>
        </p:nvSpPr>
        <p:spPr>
          <a:xfrm>
            <a:off x="838200" y="365125"/>
            <a:ext cx="10515600" cy="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5315" y="1321410"/>
            <a:ext cx="3691059" cy="5536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/>
          <p:nvPr>
            <p:ph idx="1" type="body"/>
          </p:nvPr>
        </p:nvSpPr>
        <p:spPr>
          <a:xfrm>
            <a:off x="838200" y="799000"/>
            <a:ext cx="10515600" cy="60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>
            <p:ph type="title"/>
          </p:nvPr>
        </p:nvSpPr>
        <p:spPr>
          <a:xfrm>
            <a:off x="838200" y="365125"/>
            <a:ext cx="10515600" cy="8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80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El camino para llegar a la Escuela</a:t>
            </a:r>
            <a:r>
              <a:rPr lang="es-ES" sz="4800">
                <a:latin typeface="Arial"/>
                <a:ea typeface="Arial"/>
                <a:cs typeface="Arial"/>
                <a:sym typeface="Arial"/>
              </a:rPr>
              <a:t> </a:t>
            </a:r>
            <a:endParaRPr sz="4800"/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2677" y="1340338"/>
            <a:ext cx="3103685" cy="551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430" y="1254956"/>
            <a:ext cx="4264591" cy="568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71017" y="1494692"/>
            <a:ext cx="3749661" cy="4994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838200" y="365125"/>
            <a:ext cx="10515600" cy="11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ESCUELA PRIMARIA  N</a:t>
            </a:r>
            <a:r>
              <a:rPr lang="es-ES"/>
              <a:t>° </a:t>
            </a:r>
            <a:r>
              <a:rPr lang="es-ES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ES"/>
              <a:t> </a:t>
            </a:r>
            <a:r>
              <a:rPr lang="es-ES">
                <a:latin typeface="Calibri"/>
                <a:ea typeface="Calibri"/>
                <a:cs typeface="Calibri"/>
                <a:sym typeface="Calibri"/>
              </a:rPr>
              <a:t>Ramón Santamarina</a:t>
            </a:r>
            <a:endParaRPr/>
          </a:p>
        </p:txBody>
      </p:sp>
      <p:pic>
        <p:nvPicPr>
          <p:cNvPr id="120" name="Google Shape;120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6724" y="4581314"/>
            <a:ext cx="3915945" cy="220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59158" y="1690688"/>
            <a:ext cx="2937848" cy="522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6724" y="1533003"/>
            <a:ext cx="4131217" cy="320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54145" y="1533003"/>
            <a:ext cx="2889202" cy="513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085" y="2064119"/>
            <a:ext cx="4759569" cy="449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2097" y="2621657"/>
            <a:ext cx="5699181" cy="3204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ESCUELA PRIMARIA N° 7 Almirante Brown</a:t>
            </a:r>
            <a:endParaRPr/>
          </a:p>
        </p:txBody>
      </p:sp>
      <p:pic>
        <p:nvPicPr>
          <p:cNvPr id="135" name="Google Shape;135;p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8144" y="1825625"/>
            <a:ext cx="7735712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401" y="1781663"/>
            <a:ext cx="244762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79444" y="2013438"/>
            <a:ext cx="6478955" cy="3644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2025-03-02T18:59:30Z</dcterms:created>
  <dc:creator>Mariana</dc:creator>
</cp:coreProperties>
</file>