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comments+xml" PartName="/ppt/comments/comment5.xml"/>
  <Override ContentType="application/vnd.openxmlformats-officedocument.presentationml.comments+xml" PartName="/ppt/comments/comment4.xml"/>
  <Override ContentType="application/vnd.openxmlformats-officedocument.presentationml.comments+xml" PartName="/ppt/comments/comment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6858000" cx="12192000"/>
  <p:notesSz cx="6858000" cy="9144000"/>
  <p:embeddedFontLst>
    <p:embeddedFont>
      <p:font typeface="Roboto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3" roundtripDataSignature="AMtx7mg7zGfmUMZOOhlU8RBZtts+dBxWZ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5" name="Edición - Dirección Provincial de Comunicación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bold.fntdata"/><Relationship Id="rId11" Type="http://schemas.openxmlformats.org/officeDocument/2006/relationships/slide" Target="slides/slide6.xml"/><Relationship Id="rId22" Type="http://schemas.openxmlformats.org/officeDocument/2006/relationships/font" Target="fonts/Roboto-boldItalic.fntdata"/><Relationship Id="rId10" Type="http://schemas.openxmlformats.org/officeDocument/2006/relationships/slide" Target="slides/slide5.xml"/><Relationship Id="rId21" Type="http://schemas.openxmlformats.org/officeDocument/2006/relationships/font" Target="fonts/Roboto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customschemas.google.com/relationships/presentationmetadata" Target="meta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Roboto-regular.fntdata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6-06-05T19:26:04.902">
    <p:pos x="1790" y="1150"/>
    <p:text>A diseño:
Texto Epígrafe
Grupo de estudiantes de 2° grado tomada en el año 2014.
https://drive.google.com/file/d/19KmAx0hQt3ETLptaJzeBbKHgrVKOaRCN/view?usp=sharing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7rgsqhE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2" dt="2026-06-05T19:26:24.590">
    <p:pos x="5661" y="3891"/>
    <p:text>A diseño:
Texto Epígrafe
Grupo de estudiantes de 2° grado tomada en el año 1971.
https://drive.google.com/file/d/1oZ0mL9TJUkVmvSB69xFmjl2NU-4VDML3/view?usp=sharing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7rgsqhI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3" dt="2026-06-05T19:26:45.537">
    <p:pos x="2018" y="3892"/>
    <p:text>A diseño:
Texto Epígrafe
Grupo de estudiantes de 3° grado tomada en el año 1969.
https://drive.google.com/file/d/12OwuJKBQvLCFq-9eC_FSjvEcwFRQSGEt/view?usp=sharing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7rgsqhQ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4" dt="2026-06-05T19:34:35.635">
    <p:pos x="1816" y="1150"/>
    <p:text>A diseño:
Texto Epígrafe
Grupo de estudiantes de 4° grado tomada en el año 1947.
https://drive.google.com/file/d/1ryC5f9GMnbRvFTPC_wDwJGLa-Mvt_d1C/view?usp=sharing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7rgsqhY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5" dt="2026-06-05T19:37:53.885">
    <p:pos x="1854" y="1150"/>
    <p:text>A diseño:
Agregar al final la leyenda:
Las imágenes que se utilizan en este material pertenecen al Archivo de la DGCyE.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7rgtLn0"/>
      </p:ext>
    </p:extLs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5" name="Google Shape;13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2" name="Google Shape;14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9" name="Google Shape;149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6" name="Google Shape;156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8" name="Google Shape;8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5" name="Google Shape;9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0" name="Google Shape;10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5" name="Google Shape;10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1" name="Google Shape;11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6" name="Google Shape;11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2" name="Google Shape;122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9" name="Google Shape;129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0" name="Google Shape;20;p1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1" name="Google Shape;21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1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9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9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0" name="Google Shape;40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2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6" name="Google Shape;46;p2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2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2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4" name="Google Shape;64;p2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g"/><Relationship Id="rId4" Type="http://schemas.openxmlformats.org/officeDocument/2006/relationships/hyperlink" Target="https://drive.google.com/file/d/1_ZkVRWDonvHzJSLdULzBmm_GfSO8WNyK/view?usp=sharing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jpg"/><Relationship Id="rId4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comments" Target="../comments/comment5.xml"/><Relationship Id="rId4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hyperlink" Target="https://drive.google.com/file/d/1Ceil4iQBpE6Ag0KzJfGaX4LeaWkbxl-P/view?usp=drive_link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comments" Target="../comments/comment1.xml"/><Relationship Id="rId4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comments" Target="../comments/comment2.xml"/><Relationship Id="rId4" Type="http://schemas.openxmlformats.org/officeDocument/2006/relationships/image" Target="../media/image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comments" Target="../comments/comment3.xml"/><Relationship Id="rId4" Type="http://schemas.openxmlformats.org/officeDocument/2006/relationships/image" Target="../media/image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comments" Target="../comments/comment4.xml"/><Relationship Id="rId4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Relationship Id="rId4" Type="http://schemas.openxmlformats.org/officeDocument/2006/relationships/hyperlink" Target="https://drive.google.com/file/d/1-7rSgub8wbn3nlkOv-Gj8AMIvLjrlqu-/view?usp=sharing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hyperlink" Target="https://drive.google.com/file/d/1CMIFO-YayHDAwFcOgfuuqLqgXkcw-FV0/view?usp=sharing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hyperlink" Target="https://drive.google.com/file/d/1eAPN9_uYDvjdiTaUboKbyXiNDuaSQTYz/view?usp=shari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s-ES"/>
              <a:t>Imágenes de la cultura escolar</a:t>
            </a:r>
            <a:br>
              <a:rPr lang="es-ES"/>
            </a:br>
            <a:endParaRPr/>
          </a:p>
        </p:txBody>
      </p:sp>
      <p:sp>
        <p:nvSpPr>
          <p:cNvPr id="85" name="Google Shape;85;p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es-ES" sz="4400"/>
              <a:t>Guardapolvos y delantales</a:t>
            </a:r>
            <a:endParaRPr sz="4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38" name="Google Shape;138;p1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350" r="2350" t="0"/>
          <a:stretch/>
        </p:blipFill>
        <p:spPr>
          <a:xfrm>
            <a:off x="1947619" y="978687"/>
            <a:ext cx="8198704" cy="6473771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0"/>
          <p:cNvSpPr txBox="1"/>
          <p:nvPr>
            <p:ph idx="1" type="body"/>
          </p:nvPr>
        </p:nvSpPr>
        <p:spPr>
          <a:xfrm>
            <a:off x="376473" y="2242050"/>
            <a:ext cx="1383600" cy="36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s-ES">
                <a:solidFill>
                  <a:srgbClr val="FF0000"/>
                </a:solidFill>
              </a:rPr>
              <a:t>Texto epígrafe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s-ES"/>
              <a:t>Cuaderno de clase, año </a:t>
            </a:r>
            <a:r>
              <a:rPr lang="es-ES"/>
              <a:t>1945.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s-ES" u="sng">
                <a:solidFill>
                  <a:schemeClr val="hlink"/>
                </a:solidFill>
                <a:hlinkClick r:id="rId4"/>
              </a:rPr>
              <a:t>https://drive.google.com/file/d/1_ZkVRWDonvHzJSLdULzBmm_GfSO8WNyK/view?usp=sharing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1"/>
          <p:cNvSpPr txBox="1"/>
          <p:nvPr>
            <p:ph type="title"/>
          </p:nvPr>
        </p:nvSpPr>
        <p:spPr>
          <a:xfrm>
            <a:off x="838200" y="365125"/>
            <a:ext cx="10515600" cy="99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/>
              <a:t>Portafolios o valijas escolares</a:t>
            </a:r>
            <a:endParaRPr/>
          </a:p>
        </p:txBody>
      </p:sp>
      <p:pic>
        <p:nvPicPr>
          <p:cNvPr descr="Malet n Port selling til" id="145" name="Google Shape;145;p1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4910" y="1755286"/>
            <a:ext cx="3263503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23424" y="1417372"/>
            <a:ext cx="6830379" cy="5572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1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78416" y="1936873"/>
            <a:ext cx="3252859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ES">
                <a:solidFill>
                  <a:srgbClr val="FF0000"/>
                </a:solidFill>
              </a:rPr>
              <a:t>Texto </a:t>
            </a:r>
            <a:r>
              <a:rPr lang="es-ES">
                <a:solidFill>
                  <a:srgbClr val="FF0000"/>
                </a:solidFill>
              </a:rPr>
              <a:t>epígrafe</a:t>
            </a:r>
            <a:r>
              <a:rPr lang="es-ES">
                <a:solidFill>
                  <a:srgbClr val="FF0000"/>
                </a:solidFill>
              </a:rPr>
              <a:t> </a:t>
            </a:r>
            <a:endParaRPr>
              <a:solidFill>
                <a:srgbClr val="FF0000"/>
              </a:solidFill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>
                <a:solidFill>
                  <a:srgbClr val="FF0000"/>
                </a:solidFill>
              </a:rPr>
              <a:t>Esta es la tapa del libro de lectura llamado </a:t>
            </a:r>
            <a:r>
              <a:rPr i="1" lang="es-ES">
                <a:solidFill>
                  <a:srgbClr val="FF0000"/>
                </a:solidFill>
              </a:rPr>
              <a:t>El Libro Volador </a:t>
            </a:r>
            <a:r>
              <a:rPr lang="es-ES">
                <a:solidFill>
                  <a:srgbClr val="FF0000"/>
                </a:solidFill>
              </a:rPr>
              <a:t>de Atilio A. Veronelli (Kapelusz, 1969) que usó una estudiante de primer grado en el año 1970.</a:t>
            </a:r>
            <a:endParaRPr>
              <a:solidFill>
                <a:srgbClr val="FF0000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descr="El Libro Volador (Usado)" id="153" name="Google Shape;153;p12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/>
              <a:t>Estas son páginas tomadas de la carpeta de actividades que acompañaba al Libro Volador</a:t>
            </a:r>
            <a:endParaRPr/>
          </a:p>
        </p:txBody>
      </p:sp>
      <p:pic>
        <p:nvPicPr>
          <p:cNvPr id="159" name="Google Shape;159;p13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43258" y="1825625"/>
            <a:ext cx="6305484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91" name="Google Shape;91;p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0500" l="0" r="0" t="10500"/>
          <a:stretch/>
        </p:blipFill>
        <p:spPr>
          <a:xfrm>
            <a:off x="3354388" y="340637"/>
            <a:ext cx="7930994" cy="626238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"/>
          <p:cNvSpPr txBox="1"/>
          <p:nvPr>
            <p:ph idx="1" type="body"/>
          </p:nvPr>
        </p:nvSpPr>
        <p:spPr>
          <a:xfrm>
            <a:off x="839789" y="2567354"/>
            <a:ext cx="1745150" cy="33016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s-ES">
                <a:solidFill>
                  <a:srgbClr val="FF0000"/>
                </a:solidFill>
              </a:rPr>
              <a:t>&lt; texto epígrafe&gt;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s-ES" sz="1200">
                <a:solidFill>
                  <a:srgbClr val="444746"/>
                </a:solidFill>
                <a:latin typeface="Roboto"/>
                <a:ea typeface="Roboto"/>
                <a:cs typeface="Roboto"/>
                <a:sym typeface="Roboto"/>
              </a:rPr>
              <a:t>Lectura en voz alta y al aire libre de estudiantes junto a su maestra, en la provincia de Formosa. (Archivo General de la Nación, sin fecha)</a:t>
            </a:r>
            <a:r>
              <a:rPr lang="es-ES" sz="1200">
                <a:latin typeface="Arial"/>
                <a:ea typeface="Arial"/>
                <a:cs typeface="Arial"/>
                <a:sym typeface="Arial"/>
              </a:rPr>
              <a:t> 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s-ES" sz="12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https://drive.google.com/file/d/1Ceil4iQBpE6Ag0KzJfGaX4LeaWkbxl-P/view?usp=drive_link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3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42663" y="1825625"/>
            <a:ext cx="6506673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4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3204746" y="1825625"/>
            <a:ext cx="5782508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08" name="Google Shape;108;p5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3919538" y="1109779"/>
            <a:ext cx="4352925" cy="57846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6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84298" y="1825625"/>
            <a:ext cx="6423403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350" r="2350" t="0"/>
          <a:stretch/>
        </p:blipFill>
        <p:spPr>
          <a:xfrm>
            <a:off x="3402622" y="457200"/>
            <a:ext cx="7724165" cy="6099071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7"/>
          <p:cNvSpPr txBox="1"/>
          <p:nvPr>
            <p:ph idx="1" type="body"/>
          </p:nvPr>
        </p:nvSpPr>
        <p:spPr>
          <a:xfrm>
            <a:off x="839800" y="3024552"/>
            <a:ext cx="1437300" cy="15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s-ES">
                <a:solidFill>
                  <a:srgbClr val="FF0000"/>
                </a:solidFill>
              </a:rPr>
              <a:t>Texto epígrafe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s-ES"/>
              <a:t>Cuaderno de clase, año 2008.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s-ES" u="sng">
                <a:solidFill>
                  <a:schemeClr val="hlink"/>
                </a:solidFill>
                <a:hlinkClick r:id="rId4"/>
              </a:rPr>
              <a:t>https://drive.google.com/file/d/1-7rSgub8wbn3nlkOv-Gj8AMIvLjrlqu-/view?usp=sharing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25" name="Google Shape;125;p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4408" r="4408" t="0"/>
          <a:stretch/>
        </p:blipFill>
        <p:spPr>
          <a:xfrm>
            <a:off x="2383875" y="731354"/>
            <a:ext cx="7759088" cy="6126646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8"/>
          <p:cNvSpPr txBox="1"/>
          <p:nvPr>
            <p:ph idx="1" type="body"/>
          </p:nvPr>
        </p:nvSpPr>
        <p:spPr>
          <a:xfrm>
            <a:off x="839788" y="2611314"/>
            <a:ext cx="1015389" cy="32576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s-ES">
                <a:solidFill>
                  <a:srgbClr val="FF0000"/>
                </a:solidFill>
              </a:rPr>
              <a:t>Texto epígrafe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s-ES"/>
              <a:t>Cuaderno de clase, año 2017.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s-ES" u="sng">
                <a:solidFill>
                  <a:schemeClr val="hlink"/>
                </a:solidFill>
                <a:hlinkClick r:id="rId4"/>
              </a:rPr>
              <a:t>https://drive.google.com/file/d/1CMIFO-YayHDAwFcOgfuuqLqgXkcw-FV0/view?usp=sharing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7867" r="7867" t="0"/>
          <a:stretch/>
        </p:blipFill>
        <p:spPr>
          <a:xfrm>
            <a:off x="3569677" y="106530"/>
            <a:ext cx="8550396" cy="675147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9"/>
          <p:cNvSpPr txBox="1"/>
          <p:nvPr>
            <p:ph idx="1" type="body"/>
          </p:nvPr>
        </p:nvSpPr>
        <p:spPr>
          <a:xfrm>
            <a:off x="839788" y="2444262"/>
            <a:ext cx="1103312" cy="34247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s-ES">
                <a:solidFill>
                  <a:srgbClr val="FF0000"/>
                </a:solidFill>
              </a:rPr>
              <a:t>Texto epígrafe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s-ES"/>
              <a:t>Cuaderno de clase, año 1947.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s-ES" u="sng">
                <a:solidFill>
                  <a:schemeClr val="hlink"/>
                </a:solidFill>
                <a:hlinkClick r:id="rId4"/>
              </a:rPr>
              <a:t>https://drive.google.com/file/d/1eAPN9_uYDvjdiTaUboKbyXiNDuaSQTYz/view?usp=sharing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2025-03-04T02:57:59Z</dcterms:created>
  <dc:creator>Mariana</dc:creator>
</cp:coreProperties>
</file>